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0" r:id="rId3"/>
    <p:sldId id="257" r:id="rId4"/>
    <p:sldId id="258" r:id="rId5"/>
    <p:sldId id="276" r:id="rId6"/>
    <p:sldId id="271" r:id="rId7"/>
    <p:sldId id="272" r:id="rId8"/>
    <p:sldId id="273" r:id="rId9"/>
    <p:sldId id="274" r:id="rId10"/>
    <p:sldId id="27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7EDE9-F084-B204-4016-8610B886E7A7}" v="625" dt="2021-09-13T15:31:38.701"/>
    <p1510:client id="{53448892-50A4-7592-9629-CB45D4352023}" v="15" dt="2021-09-15T18:59:24.328"/>
    <p1510:client id="{61BA8B02-508E-3F51-6A98-D47811F1280A}" v="2" dt="2021-09-15T19:00:06.374"/>
    <p1510:client id="{62F5C233-1B2D-ABE9-B208-5843A6B3DE91}" v="12" dt="2021-09-14T05:22:02.682"/>
    <p1510:client id="{6B4FD6E3-4AD3-0296-7AAF-A0A521887E94}" v="159" dt="2021-09-15T13:10:29.096"/>
    <p1510:client id="{7F145065-6BF9-F54C-1E7E-7CB25EBDDEEB}" v="307" dt="2021-09-14T07:19:14.911"/>
    <p1510:client id="{E0757D09-F57F-9642-C34E-AC372F001F8C}" v="570" dt="2021-09-15T08:24:35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D58E9-B699-4809-BA60-7357171B8AE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44E67-FC0F-45B8-86C7-B8588817790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err="1"/>
            <a:t>Rozwijasz</a:t>
          </a:r>
          <a:r>
            <a:rPr lang="en-US"/>
            <a:t> </a:t>
          </a:r>
          <a:r>
            <a:rPr lang="pl-PL"/>
            <a:t>znajomość</a:t>
          </a:r>
          <a:r>
            <a:rPr lang="en-US"/>
            <a:t> </a:t>
          </a:r>
          <a:r>
            <a:rPr lang="en-US" err="1"/>
            <a:t>języka</a:t>
          </a:r>
          <a:r>
            <a:rPr lang="en-US"/>
            <a:t> </a:t>
          </a:r>
          <a:r>
            <a:rPr lang="en-US" err="1"/>
            <a:t>ogólnego</a:t>
          </a:r>
          <a:endParaRPr lang="en-US"/>
        </a:p>
      </dgm:t>
    </dgm:pt>
    <dgm:pt modelId="{CF66FE0C-AC61-4B8D-8690-57D1C875B2C2}" type="parTrans" cxnId="{4DBEF39C-5993-4893-96BB-3FEA4DCE4DAA}">
      <dgm:prSet/>
      <dgm:spPr/>
      <dgm:t>
        <a:bodyPr/>
        <a:lstStyle/>
        <a:p>
          <a:endParaRPr lang="en-US"/>
        </a:p>
      </dgm:t>
    </dgm:pt>
    <dgm:pt modelId="{1D1D5983-2C3E-426B-A96C-6EE349CBE7E0}" type="sibTrans" cxnId="{4DBEF39C-5993-4893-96BB-3FEA4DCE4DAA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AAFDD2D-0803-4419-8B6E-E8A29F82AAC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err="1"/>
            <a:t>Poznajesz</a:t>
          </a:r>
          <a:r>
            <a:rPr lang="en-US" b="1"/>
            <a:t> </a:t>
          </a:r>
          <a:r>
            <a:rPr lang="en-US" b="0" err="1"/>
            <a:t>język</a:t>
          </a:r>
          <a:r>
            <a:rPr lang="en-US" b="0"/>
            <a:t> </a:t>
          </a:r>
          <a:r>
            <a:rPr lang="en-US" b="0" err="1"/>
            <a:t>specjalistyczny</a:t>
          </a:r>
          <a:r>
            <a:rPr lang="en-US" b="0"/>
            <a:t> </a:t>
          </a:r>
          <a:r>
            <a:rPr lang="en-US" b="0" err="1"/>
            <a:t>ze</a:t>
          </a:r>
          <a:r>
            <a:rPr lang="en-US" b="0"/>
            <a:t> </a:t>
          </a:r>
          <a:r>
            <a:rPr lang="en-US" b="0" err="1"/>
            <a:t>swojej</a:t>
          </a:r>
          <a:r>
            <a:rPr lang="en-US" b="0"/>
            <a:t> </a:t>
          </a:r>
          <a:r>
            <a:rPr lang="en-US" b="0" err="1"/>
            <a:t>dziedziny</a:t>
          </a:r>
          <a:endParaRPr lang="en-US" b="0"/>
        </a:p>
      </dgm:t>
    </dgm:pt>
    <dgm:pt modelId="{845C4E82-627D-4769-A942-7F31211710DA}" type="parTrans" cxnId="{9BF42C8B-61B5-454A-A857-DA01688E44EE}">
      <dgm:prSet/>
      <dgm:spPr/>
      <dgm:t>
        <a:bodyPr/>
        <a:lstStyle/>
        <a:p>
          <a:endParaRPr lang="en-US"/>
        </a:p>
      </dgm:t>
    </dgm:pt>
    <dgm:pt modelId="{D1F007B4-038C-4692-B944-B0D86137E9C6}" type="sibTrans" cxnId="{9BF42C8B-61B5-454A-A857-DA01688E44E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303C23D-43FD-480C-9CA8-74009AA68D0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err="1"/>
            <a:t>Uczysz</a:t>
          </a:r>
          <a:r>
            <a:rPr lang="en-US" b="0"/>
            <a:t> </a:t>
          </a:r>
          <a:r>
            <a:rPr lang="en-US" b="0" err="1"/>
            <a:t>się</a:t>
          </a:r>
          <a:r>
            <a:rPr lang="en-US" b="0"/>
            <a:t> pr</a:t>
          </a:r>
          <a:r>
            <a:rPr lang="pl-PL" b="0" err="1"/>
            <a:t>zekazywać</a:t>
          </a:r>
          <a:r>
            <a:rPr lang="pl-PL" b="0"/>
            <a:t> wiedzę</a:t>
          </a:r>
          <a:r>
            <a:rPr lang="en-US" b="0"/>
            <a:t> </a:t>
          </a:r>
        </a:p>
      </dgm:t>
    </dgm:pt>
    <dgm:pt modelId="{3A7BA8B2-FD4C-4EE5-9954-5418DE005C34}" type="parTrans" cxnId="{7105B3E0-8E3D-4D41-B9F0-094DF33C1EA7}">
      <dgm:prSet/>
      <dgm:spPr/>
      <dgm:t>
        <a:bodyPr/>
        <a:lstStyle/>
        <a:p>
          <a:endParaRPr lang="en-US"/>
        </a:p>
      </dgm:t>
    </dgm:pt>
    <dgm:pt modelId="{5D6C7168-FF05-4D11-AE91-E6939F55C6CE}" type="sibTrans" cxnId="{7105B3E0-8E3D-4D41-B9F0-094DF33C1EA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BA51947-52E0-45F9-BEE7-7E735A68972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Zwiększasz swoje szanse na rynku pracy</a:t>
          </a:r>
          <a:endParaRPr lang="en-US"/>
        </a:p>
      </dgm:t>
    </dgm:pt>
    <dgm:pt modelId="{7CFEA941-CA6F-47A2-9CE0-2F2EABFE4C97}" type="parTrans" cxnId="{EA9282F1-0AC4-4237-B285-61CA64581D6C}">
      <dgm:prSet/>
      <dgm:spPr/>
      <dgm:t>
        <a:bodyPr/>
        <a:lstStyle/>
        <a:p>
          <a:endParaRPr lang="en-US"/>
        </a:p>
      </dgm:t>
    </dgm:pt>
    <dgm:pt modelId="{E2E20D2B-AC5F-4A80-B89A-BC9F9E71B257}" type="sibTrans" cxnId="{EA9282F1-0AC4-4237-B285-61CA64581D6C}">
      <dgm:prSet/>
      <dgm:spPr/>
      <dgm:t>
        <a:bodyPr/>
        <a:lstStyle/>
        <a:p>
          <a:endParaRPr lang="en-US"/>
        </a:p>
      </dgm:t>
    </dgm:pt>
    <dgm:pt modelId="{AABFB7C5-9B0F-4D1A-8482-5B267E898084}" type="pres">
      <dgm:prSet presAssocID="{B9CD58E9-B699-4809-BA60-7357171B8AE3}" presName="diagram" presStyleCnt="0">
        <dgm:presLayoutVars>
          <dgm:dir/>
          <dgm:resizeHandles val="exact"/>
        </dgm:presLayoutVars>
      </dgm:prSet>
      <dgm:spPr/>
    </dgm:pt>
    <dgm:pt modelId="{0A0740FE-71FB-4F25-A858-6CC6B5AB741A}" type="pres">
      <dgm:prSet presAssocID="{84544E67-FC0F-45B8-86C7-B8588817790C}" presName="node" presStyleLbl="node1" presStyleIdx="0" presStyleCnt="4">
        <dgm:presLayoutVars>
          <dgm:bulletEnabled val="1"/>
        </dgm:presLayoutVars>
      </dgm:prSet>
      <dgm:spPr/>
    </dgm:pt>
    <dgm:pt modelId="{F3E58402-6720-47A6-82C3-E1088AAD22CA}" type="pres">
      <dgm:prSet presAssocID="{1D1D5983-2C3E-426B-A96C-6EE349CBE7E0}" presName="sibTrans" presStyleLbl="sibTrans2D1" presStyleIdx="0" presStyleCnt="3"/>
      <dgm:spPr/>
    </dgm:pt>
    <dgm:pt modelId="{B4BF890F-8E5A-46E9-A732-2A2A4AF475A8}" type="pres">
      <dgm:prSet presAssocID="{1D1D5983-2C3E-426B-A96C-6EE349CBE7E0}" presName="connectorText" presStyleLbl="sibTrans2D1" presStyleIdx="0" presStyleCnt="3"/>
      <dgm:spPr/>
    </dgm:pt>
    <dgm:pt modelId="{BA2D9D29-A75C-48E8-BFAE-8F4093BD1233}" type="pres">
      <dgm:prSet presAssocID="{9AAFDD2D-0803-4419-8B6E-E8A29F82AAC6}" presName="node" presStyleLbl="node1" presStyleIdx="1" presStyleCnt="4">
        <dgm:presLayoutVars>
          <dgm:bulletEnabled val="1"/>
        </dgm:presLayoutVars>
      </dgm:prSet>
      <dgm:spPr/>
    </dgm:pt>
    <dgm:pt modelId="{B47E59BC-82B1-4B75-9595-EE6A5DBF299C}" type="pres">
      <dgm:prSet presAssocID="{D1F007B4-038C-4692-B944-B0D86137E9C6}" presName="sibTrans" presStyleLbl="sibTrans2D1" presStyleIdx="1" presStyleCnt="3"/>
      <dgm:spPr/>
    </dgm:pt>
    <dgm:pt modelId="{3A8C8BFD-DCEF-4C03-A64E-81383491813A}" type="pres">
      <dgm:prSet presAssocID="{D1F007B4-038C-4692-B944-B0D86137E9C6}" presName="connectorText" presStyleLbl="sibTrans2D1" presStyleIdx="1" presStyleCnt="3"/>
      <dgm:spPr/>
    </dgm:pt>
    <dgm:pt modelId="{6C7F864A-0FB9-4B73-AD09-36FAEFA88751}" type="pres">
      <dgm:prSet presAssocID="{1303C23D-43FD-480C-9CA8-74009AA68D0E}" presName="node" presStyleLbl="node1" presStyleIdx="2" presStyleCnt="4">
        <dgm:presLayoutVars>
          <dgm:bulletEnabled val="1"/>
        </dgm:presLayoutVars>
      </dgm:prSet>
      <dgm:spPr/>
    </dgm:pt>
    <dgm:pt modelId="{AE71EA16-5D0E-4746-BD73-16D12AE6ED8A}" type="pres">
      <dgm:prSet presAssocID="{5D6C7168-FF05-4D11-AE91-E6939F55C6CE}" presName="sibTrans" presStyleLbl="sibTrans2D1" presStyleIdx="2" presStyleCnt="3"/>
      <dgm:spPr/>
    </dgm:pt>
    <dgm:pt modelId="{0CAD1BAC-B21C-41FF-A3B7-53477C7156BA}" type="pres">
      <dgm:prSet presAssocID="{5D6C7168-FF05-4D11-AE91-E6939F55C6CE}" presName="connectorText" presStyleLbl="sibTrans2D1" presStyleIdx="2" presStyleCnt="3"/>
      <dgm:spPr/>
    </dgm:pt>
    <dgm:pt modelId="{90A378DC-2D83-4B57-90B4-C366293A3D9A}" type="pres">
      <dgm:prSet presAssocID="{CBA51947-52E0-45F9-BEE7-7E735A68972E}" presName="node" presStyleLbl="node1" presStyleIdx="3" presStyleCnt="4">
        <dgm:presLayoutVars>
          <dgm:bulletEnabled val="1"/>
        </dgm:presLayoutVars>
      </dgm:prSet>
      <dgm:spPr/>
    </dgm:pt>
  </dgm:ptLst>
  <dgm:cxnLst>
    <dgm:cxn modelId="{B99AF50D-1EFA-4564-B075-65E38D14F759}" type="presOf" srcId="{1D1D5983-2C3E-426B-A96C-6EE349CBE7E0}" destId="{F3E58402-6720-47A6-82C3-E1088AAD22CA}" srcOrd="0" destOrd="0" presId="urn:microsoft.com/office/officeart/2005/8/layout/process5"/>
    <dgm:cxn modelId="{64A46915-7EF7-4656-98ED-C04C6F2FA9C4}" type="presOf" srcId="{5D6C7168-FF05-4D11-AE91-E6939F55C6CE}" destId="{0CAD1BAC-B21C-41FF-A3B7-53477C7156BA}" srcOrd="1" destOrd="0" presId="urn:microsoft.com/office/officeart/2005/8/layout/process5"/>
    <dgm:cxn modelId="{1E6C481E-E68C-463A-8036-D814B0C659C9}" type="presOf" srcId="{5D6C7168-FF05-4D11-AE91-E6939F55C6CE}" destId="{AE71EA16-5D0E-4746-BD73-16D12AE6ED8A}" srcOrd="0" destOrd="0" presId="urn:microsoft.com/office/officeart/2005/8/layout/process5"/>
    <dgm:cxn modelId="{9BF42C8B-61B5-454A-A857-DA01688E44EE}" srcId="{B9CD58E9-B699-4809-BA60-7357171B8AE3}" destId="{9AAFDD2D-0803-4419-8B6E-E8A29F82AAC6}" srcOrd="1" destOrd="0" parTransId="{845C4E82-627D-4769-A942-7F31211710DA}" sibTransId="{D1F007B4-038C-4692-B944-B0D86137E9C6}"/>
    <dgm:cxn modelId="{82A7E88D-888E-4A3E-9680-2EC6A680F3FB}" type="presOf" srcId="{B9CD58E9-B699-4809-BA60-7357171B8AE3}" destId="{AABFB7C5-9B0F-4D1A-8482-5B267E898084}" srcOrd="0" destOrd="0" presId="urn:microsoft.com/office/officeart/2005/8/layout/process5"/>
    <dgm:cxn modelId="{4DBEF39C-5993-4893-96BB-3FEA4DCE4DAA}" srcId="{B9CD58E9-B699-4809-BA60-7357171B8AE3}" destId="{84544E67-FC0F-45B8-86C7-B8588817790C}" srcOrd="0" destOrd="0" parTransId="{CF66FE0C-AC61-4B8D-8690-57D1C875B2C2}" sibTransId="{1D1D5983-2C3E-426B-A96C-6EE349CBE7E0}"/>
    <dgm:cxn modelId="{D582DCA0-01DA-46B7-9724-E14EF23F0D42}" type="presOf" srcId="{1303C23D-43FD-480C-9CA8-74009AA68D0E}" destId="{6C7F864A-0FB9-4B73-AD09-36FAEFA88751}" srcOrd="0" destOrd="0" presId="urn:microsoft.com/office/officeart/2005/8/layout/process5"/>
    <dgm:cxn modelId="{93A2E6A4-50F4-4472-8C92-5573D5D10FD8}" type="presOf" srcId="{D1F007B4-038C-4692-B944-B0D86137E9C6}" destId="{3A8C8BFD-DCEF-4C03-A64E-81383491813A}" srcOrd="1" destOrd="0" presId="urn:microsoft.com/office/officeart/2005/8/layout/process5"/>
    <dgm:cxn modelId="{B93934A8-486E-417D-9BB4-5304146C02FB}" type="presOf" srcId="{84544E67-FC0F-45B8-86C7-B8588817790C}" destId="{0A0740FE-71FB-4F25-A858-6CC6B5AB741A}" srcOrd="0" destOrd="0" presId="urn:microsoft.com/office/officeart/2005/8/layout/process5"/>
    <dgm:cxn modelId="{28D64EB2-7878-4F9F-9774-0F7AC3ED53D4}" type="presOf" srcId="{D1F007B4-038C-4692-B944-B0D86137E9C6}" destId="{B47E59BC-82B1-4B75-9595-EE6A5DBF299C}" srcOrd="0" destOrd="0" presId="urn:microsoft.com/office/officeart/2005/8/layout/process5"/>
    <dgm:cxn modelId="{D13213D9-21EB-4E5C-BFBC-BE777B140F22}" type="presOf" srcId="{9AAFDD2D-0803-4419-8B6E-E8A29F82AAC6}" destId="{BA2D9D29-A75C-48E8-BFAE-8F4093BD1233}" srcOrd="0" destOrd="0" presId="urn:microsoft.com/office/officeart/2005/8/layout/process5"/>
    <dgm:cxn modelId="{7105B3E0-8E3D-4D41-B9F0-094DF33C1EA7}" srcId="{B9CD58E9-B699-4809-BA60-7357171B8AE3}" destId="{1303C23D-43FD-480C-9CA8-74009AA68D0E}" srcOrd="2" destOrd="0" parTransId="{3A7BA8B2-FD4C-4EE5-9954-5418DE005C34}" sibTransId="{5D6C7168-FF05-4D11-AE91-E6939F55C6CE}"/>
    <dgm:cxn modelId="{809903E2-BC4C-498E-8D7F-4A7B7BCEC1D3}" type="presOf" srcId="{1D1D5983-2C3E-426B-A96C-6EE349CBE7E0}" destId="{B4BF890F-8E5A-46E9-A732-2A2A4AF475A8}" srcOrd="1" destOrd="0" presId="urn:microsoft.com/office/officeart/2005/8/layout/process5"/>
    <dgm:cxn modelId="{F1A61DEA-B0CB-402B-B468-743116B1E402}" type="presOf" srcId="{CBA51947-52E0-45F9-BEE7-7E735A68972E}" destId="{90A378DC-2D83-4B57-90B4-C366293A3D9A}" srcOrd="0" destOrd="0" presId="urn:microsoft.com/office/officeart/2005/8/layout/process5"/>
    <dgm:cxn modelId="{EA9282F1-0AC4-4237-B285-61CA64581D6C}" srcId="{B9CD58E9-B699-4809-BA60-7357171B8AE3}" destId="{CBA51947-52E0-45F9-BEE7-7E735A68972E}" srcOrd="3" destOrd="0" parTransId="{7CFEA941-CA6F-47A2-9CE0-2F2EABFE4C97}" sibTransId="{E2E20D2B-AC5F-4A80-B89A-BC9F9E71B257}"/>
    <dgm:cxn modelId="{C0A4602E-4408-4D80-9221-812C52D21AE8}" type="presParOf" srcId="{AABFB7C5-9B0F-4D1A-8482-5B267E898084}" destId="{0A0740FE-71FB-4F25-A858-6CC6B5AB741A}" srcOrd="0" destOrd="0" presId="urn:microsoft.com/office/officeart/2005/8/layout/process5"/>
    <dgm:cxn modelId="{811067A4-CBDC-4206-B343-7206BFC389F4}" type="presParOf" srcId="{AABFB7C5-9B0F-4D1A-8482-5B267E898084}" destId="{F3E58402-6720-47A6-82C3-E1088AAD22CA}" srcOrd="1" destOrd="0" presId="urn:microsoft.com/office/officeart/2005/8/layout/process5"/>
    <dgm:cxn modelId="{853A2C83-4527-4C68-B0F2-FDEF7A7CB39F}" type="presParOf" srcId="{F3E58402-6720-47A6-82C3-E1088AAD22CA}" destId="{B4BF890F-8E5A-46E9-A732-2A2A4AF475A8}" srcOrd="0" destOrd="0" presId="urn:microsoft.com/office/officeart/2005/8/layout/process5"/>
    <dgm:cxn modelId="{FCC5282E-4BFC-43D9-8E07-BC944A675A64}" type="presParOf" srcId="{AABFB7C5-9B0F-4D1A-8482-5B267E898084}" destId="{BA2D9D29-A75C-48E8-BFAE-8F4093BD1233}" srcOrd="2" destOrd="0" presId="urn:microsoft.com/office/officeart/2005/8/layout/process5"/>
    <dgm:cxn modelId="{B271954E-D9E1-49E5-A5AF-E848D1636638}" type="presParOf" srcId="{AABFB7C5-9B0F-4D1A-8482-5B267E898084}" destId="{B47E59BC-82B1-4B75-9595-EE6A5DBF299C}" srcOrd="3" destOrd="0" presId="urn:microsoft.com/office/officeart/2005/8/layout/process5"/>
    <dgm:cxn modelId="{3C5FD3D2-C9A5-493E-9892-54948F2596EA}" type="presParOf" srcId="{B47E59BC-82B1-4B75-9595-EE6A5DBF299C}" destId="{3A8C8BFD-DCEF-4C03-A64E-81383491813A}" srcOrd="0" destOrd="0" presId="urn:microsoft.com/office/officeart/2005/8/layout/process5"/>
    <dgm:cxn modelId="{F2EF805D-9E26-4BBA-A931-CC25FE440C2B}" type="presParOf" srcId="{AABFB7C5-9B0F-4D1A-8482-5B267E898084}" destId="{6C7F864A-0FB9-4B73-AD09-36FAEFA88751}" srcOrd="4" destOrd="0" presId="urn:microsoft.com/office/officeart/2005/8/layout/process5"/>
    <dgm:cxn modelId="{FD27541F-0292-4773-AAF3-F7854967BE3C}" type="presParOf" srcId="{AABFB7C5-9B0F-4D1A-8482-5B267E898084}" destId="{AE71EA16-5D0E-4746-BD73-16D12AE6ED8A}" srcOrd="5" destOrd="0" presId="urn:microsoft.com/office/officeart/2005/8/layout/process5"/>
    <dgm:cxn modelId="{847607A9-9F3F-4715-A37B-0A2E997EECC2}" type="presParOf" srcId="{AE71EA16-5D0E-4746-BD73-16D12AE6ED8A}" destId="{0CAD1BAC-B21C-41FF-A3B7-53477C7156BA}" srcOrd="0" destOrd="0" presId="urn:microsoft.com/office/officeart/2005/8/layout/process5"/>
    <dgm:cxn modelId="{D62321B5-FB8D-446C-AD82-AE4BAC82E75B}" type="presParOf" srcId="{AABFB7C5-9B0F-4D1A-8482-5B267E898084}" destId="{90A378DC-2D83-4B57-90B4-C366293A3D9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37159-D27F-4F39-9053-7DC5B05B0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D1D7B-0DD4-4A18-B51D-4D82050AA59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b="1"/>
            <a:t>Dostępne dla wszystkich zainteresowanych studentów</a:t>
          </a:r>
          <a:r>
            <a:rPr lang="pl-PL" b="1">
              <a:latin typeface="Calibri Light"/>
            </a:rPr>
            <a:t>:</a:t>
          </a:r>
          <a:endParaRPr lang="en-US"/>
        </a:p>
      </dgm:t>
    </dgm:pt>
    <dgm:pt modelId="{B6179B5E-F09F-47E5-87B7-6B0254BDA72B}" type="parTrans" cxnId="{F52B4E91-0B1F-4479-9FD5-C44F739C6CE1}">
      <dgm:prSet/>
      <dgm:spPr/>
      <dgm:t>
        <a:bodyPr/>
        <a:lstStyle/>
        <a:p>
          <a:endParaRPr lang="en-US"/>
        </a:p>
      </dgm:t>
    </dgm:pt>
    <dgm:pt modelId="{0E474E0B-CD61-46FB-8BDB-9A7A919F42BB}" type="sibTrans" cxnId="{F52B4E91-0B1F-4479-9FD5-C44F739C6CE1}">
      <dgm:prSet/>
      <dgm:spPr/>
      <dgm:t>
        <a:bodyPr/>
        <a:lstStyle/>
        <a:p>
          <a:endParaRPr lang="en-US"/>
        </a:p>
      </dgm:t>
    </dgm:pt>
    <dgm:pt modelId="{5AC67C64-58B4-4FEE-952E-90F0935A546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b="1"/>
            <a:t>z wolnymi żetonami</a:t>
          </a:r>
          <a:endParaRPr lang="en-US"/>
        </a:p>
      </dgm:t>
    </dgm:pt>
    <dgm:pt modelId="{3B741F60-A779-427F-BF52-56981859351B}" type="parTrans" cxnId="{2E16FF65-DFAE-4A38-88B6-41F132B55112}">
      <dgm:prSet/>
      <dgm:spPr/>
      <dgm:t>
        <a:bodyPr/>
        <a:lstStyle/>
        <a:p>
          <a:endParaRPr lang="en-US"/>
        </a:p>
      </dgm:t>
    </dgm:pt>
    <dgm:pt modelId="{07BBA130-19E2-4731-9286-5CDB62F90D05}" type="sibTrans" cxnId="{2E16FF65-DFAE-4A38-88B6-41F132B55112}">
      <dgm:prSet/>
      <dgm:spPr/>
      <dgm:t>
        <a:bodyPr/>
        <a:lstStyle/>
        <a:p>
          <a:endParaRPr lang="en-US"/>
        </a:p>
      </dgm:t>
    </dgm:pt>
    <dgm:pt modelId="{2C03C0F4-CA0C-4C1E-816D-570FE2E2035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pl-PL" b="1"/>
            <a:t>II i III stopnia w ramach obowiązującego lektoratu</a:t>
          </a:r>
          <a:r>
            <a:rPr lang="pl-PL" b="1">
              <a:latin typeface="Calibri Light"/>
            </a:rPr>
            <a:t> </a:t>
          </a:r>
          <a:endParaRPr lang="en-US"/>
        </a:p>
      </dgm:t>
    </dgm:pt>
    <dgm:pt modelId="{47A18DE3-5049-4E07-AC9D-718506578173}" type="parTrans" cxnId="{5EA690CB-C4ED-4981-9F1B-E34E89781DFF}">
      <dgm:prSet/>
      <dgm:spPr/>
      <dgm:t>
        <a:bodyPr/>
        <a:lstStyle/>
        <a:p>
          <a:endParaRPr lang="en-US"/>
        </a:p>
      </dgm:t>
    </dgm:pt>
    <dgm:pt modelId="{9A765CEF-531A-4E1A-A57A-D7D9ECC18FD4}" type="sibTrans" cxnId="{5EA690CB-C4ED-4981-9F1B-E34E89781DFF}">
      <dgm:prSet/>
      <dgm:spPr/>
      <dgm:t>
        <a:bodyPr/>
        <a:lstStyle/>
        <a:p>
          <a:endParaRPr lang="en-US"/>
        </a:p>
      </dgm:t>
    </dgm:pt>
    <dgm:pt modelId="{16560B69-3B4E-4114-B5AF-9D998B5F31F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b="1"/>
            <a:t>lub odpłatnie w cenie 230 zł za 30 godzin nauki</a:t>
          </a:r>
          <a:endParaRPr lang="en-US"/>
        </a:p>
      </dgm:t>
    </dgm:pt>
    <dgm:pt modelId="{59A45D3A-5E53-46FF-91C9-189F9723C2EA}" type="parTrans" cxnId="{DBDDC789-DF34-492D-80E8-E73AE75542CA}">
      <dgm:prSet/>
      <dgm:spPr/>
      <dgm:t>
        <a:bodyPr/>
        <a:lstStyle/>
        <a:p>
          <a:endParaRPr lang="en-US"/>
        </a:p>
      </dgm:t>
    </dgm:pt>
    <dgm:pt modelId="{F3A73374-42D2-4C99-A5F5-3438A74F0FEF}" type="sibTrans" cxnId="{DBDDC789-DF34-492D-80E8-E73AE75542CA}">
      <dgm:prSet/>
      <dgm:spPr/>
      <dgm:t>
        <a:bodyPr/>
        <a:lstStyle/>
        <a:p>
          <a:endParaRPr lang="en-US"/>
        </a:p>
      </dgm:t>
    </dgm:pt>
    <dgm:pt modelId="{F41196E6-A771-405E-8F1D-B60161B515AC}" type="pres">
      <dgm:prSet presAssocID="{54537159-D27F-4F39-9053-7DC5B05B0539}" presName="linear" presStyleCnt="0">
        <dgm:presLayoutVars>
          <dgm:animLvl val="lvl"/>
          <dgm:resizeHandles val="exact"/>
        </dgm:presLayoutVars>
      </dgm:prSet>
      <dgm:spPr/>
    </dgm:pt>
    <dgm:pt modelId="{A29CA7FB-3B20-4A90-86A6-741505DC487D}" type="pres">
      <dgm:prSet presAssocID="{E8CD1D7B-0DD4-4A18-B51D-4D82050AA5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B9D8FF-6B90-4FBE-B30F-C760BF8DD288}" type="pres">
      <dgm:prSet presAssocID="{0E474E0B-CD61-46FB-8BDB-9A7A919F42BB}" presName="spacer" presStyleCnt="0"/>
      <dgm:spPr/>
    </dgm:pt>
    <dgm:pt modelId="{5F0C36A9-C702-4604-89B2-BBA0BF43CE33}" type="pres">
      <dgm:prSet presAssocID="{5AC67C64-58B4-4FEE-952E-90F0935A54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B142F7-52FA-40F0-9395-2D168EB63B27}" type="pres">
      <dgm:prSet presAssocID="{07BBA130-19E2-4731-9286-5CDB62F90D05}" presName="spacer" presStyleCnt="0"/>
      <dgm:spPr/>
    </dgm:pt>
    <dgm:pt modelId="{8E7327E3-76BF-4CB9-A146-746ED57FD467}" type="pres">
      <dgm:prSet presAssocID="{2C03C0F4-CA0C-4C1E-816D-570FE2E203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AFBBE1-75F8-459F-9135-486086B6A773}" type="pres">
      <dgm:prSet presAssocID="{9A765CEF-531A-4E1A-A57A-D7D9ECC18FD4}" presName="spacer" presStyleCnt="0"/>
      <dgm:spPr/>
    </dgm:pt>
    <dgm:pt modelId="{C7E8BC1C-A82E-40B1-BA55-914CBD3D670E}" type="pres">
      <dgm:prSet presAssocID="{16560B69-3B4E-4114-B5AF-9D998B5F31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614733-979F-4A44-B1C3-6A0F67DF5D9B}" type="presOf" srcId="{16560B69-3B4E-4114-B5AF-9D998B5F31F4}" destId="{C7E8BC1C-A82E-40B1-BA55-914CBD3D670E}" srcOrd="0" destOrd="0" presId="urn:microsoft.com/office/officeart/2005/8/layout/vList2"/>
    <dgm:cxn modelId="{BD6EA744-F911-484C-9251-A612D9BA93A8}" type="presOf" srcId="{E8CD1D7B-0DD4-4A18-B51D-4D82050AA59C}" destId="{A29CA7FB-3B20-4A90-86A6-741505DC487D}" srcOrd="0" destOrd="0" presId="urn:microsoft.com/office/officeart/2005/8/layout/vList2"/>
    <dgm:cxn modelId="{2E16FF65-DFAE-4A38-88B6-41F132B55112}" srcId="{54537159-D27F-4F39-9053-7DC5B05B0539}" destId="{5AC67C64-58B4-4FEE-952E-90F0935A5462}" srcOrd="1" destOrd="0" parTransId="{3B741F60-A779-427F-BF52-56981859351B}" sibTransId="{07BBA130-19E2-4731-9286-5CDB62F90D05}"/>
    <dgm:cxn modelId="{B5140E75-93DA-4BA3-896F-17D1899056AB}" type="presOf" srcId="{5AC67C64-58B4-4FEE-952E-90F0935A5462}" destId="{5F0C36A9-C702-4604-89B2-BBA0BF43CE33}" srcOrd="0" destOrd="0" presId="urn:microsoft.com/office/officeart/2005/8/layout/vList2"/>
    <dgm:cxn modelId="{DBDDC789-DF34-492D-80E8-E73AE75542CA}" srcId="{54537159-D27F-4F39-9053-7DC5B05B0539}" destId="{16560B69-3B4E-4114-B5AF-9D998B5F31F4}" srcOrd="3" destOrd="0" parTransId="{59A45D3A-5E53-46FF-91C9-189F9723C2EA}" sibTransId="{F3A73374-42D2-4C99-A5F5-3438A74F0FEF}"/>
    <dgm:cxn modelId="{BB639F8F-2621-4590-8C1F-F7A14F22B085}" type="presOf" srcId="{54537159-D27F-4F39-9053-7DC5B05B0539}" destId="{F41196E6-A771-405E-8F1D-B60161B515AC}" srcOrd="0" destOrd="0" presId="urn:microsoft.com/office/officeart/2005/8/layout/vList2"/>
    <dgm:cxn modelId="{F52B4E91-0B1F-4479-9FD5-C44F739C6CE1}" srcId="{54537159-D27F-4F39-9053-7DC5B05B0539}" destId="{E8CD1D7B-0DD4-4A18-B51D-4D82050AA59C}" srcOrd="0" destOrd="0" parTransId="{B6179B5E-F09F-47E5-87B7-6B0254BDA72B}" sibTransId="{0E474E0B-CD61-46FB-8BDB-9A7A919F42BB}"/>
    <dgm:cxn modelId="{EBB582A2-E1B3-4202-B5BE-D22CDC96713F}" type="presOf" srcId="{2C03C0F4-CA0C-4C1E-816D-570FE2E20353}" destId="{8E7327E3-76BF-4CB9-A146-746ED57FD467}" srcOrd="0" destOrd="0" presId="urn:microsoft.com/office/officeart/2005/8/layout/vList2"/>
    <dgm:cxn modelId="{5EA690CB-C4ED-4981-9F1B-E34E89781DFF}" srcId="{54537159-D27F-4F39-9053-7DC5B05B0539}" destId="{2C03C0F4-CA0C-4C1E-816D-570FE2E20353}" srcOrd="2" destOrd="0" parTransId="{47A18DE3-5049-4E07-AC9D-718506578173}" sibTransId="{9A765CEF-531A-4E1A-A57A-D7D9ECC18FD4}"/>
    <dgm:cxn modelId="{CC29E3A3-483D-424B-B82A-B01F0557D393}" type="presParOf" srcId="{F41196E6-A771-405E-8F1D-B60161B515AC}" destId="{A29CA7FB-3B20-4A90-86A6-741505DC487D}" srcOrd="0" destOrd="0" presId="urn:microsoft.com/office/officeart/2005/8/layout/vList2"/>
    <dgm:cxn modelId="{530D6808-AFA7-4CAC-ABAE-40C1C2227BC0}" type="presParOf" srcId="{F41196E6-A771-405E-8F1D-B60161B515AC}" destId="{9CB9D8FF-6B90-4FBE-B30F-C760BF8DD288}" srcOrd="1" destOrd="0" presId="urn:microsoft.com/office/officeart/2005/8/layout/vList2"/>
    <dgm:cxn modelId="{865E9273-F134-42C1-8537-1C7EE03AC9C1}" type="presParOf" srcId="{F41196E6-A771-405E-8F1D-B60161B515AC}" destId="{5F0C36A9-C702-4604-89B2-BBA0BF43CE33}" srcOrd="2" destOrd="0" presId="urn:microsoft.com/office/officeart/2005/8/layout/vList2"/>
    <dgm:cxn modelId="{9ED4A461-077A-472C-ACFE-D11581C40B48}" type="presParOf" srcId="{F41196E6-A771-405E-8F1D-B60161B515AC}" destId="{2DB142F7-52FA-40F0-9395-2D168EB63B27}" srcOrd="3" destOrd="0" presId="urn:microsoft.com/office/officeart/2005/8/layout/vList2"/>
    <dgm:cxn modelId="{E9E1966F-6096-48EB-BAF7-D722494D6E32}" type="presParOf" srcId="{F41196E6-A771-405E-8F1D-B60161B515AC}" destId="{8E7327E3-76BF-4CB9-A146-746ED57FD467}" srcOrd="4" destOrd="0" presId="urn:microsoft.com/office/officeart/2005/8/layout/vList2"/>
    <dgm:cxn modelId="{A21D86C0-BCFC-4A85-B3EB-021C70D86A5C}" type="presParOf" srcId="{F41196E6-A771-405E-8F1D-B60161B515AC}" destId="{64AFBBE1-75F8-459F-9135-486086B6A773}" srcOrd="5" destOrd="0" presId="urn:microsoft.com/office/officeart/2005/8/layout/vList2"/>
    <dgm:cxn modelId="{2C185D0E-E88E-446F-866E-1AAE052BBD07}" type="presParOf" srcId="{F41196E6-A771-405E-8F1D-B60161B515AC}" destId="{C7E8BC1C-A82E-40B1-BA55-914CBD3D67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40FE-71FB-4F25-A858-6CC6B5AB741A}">
      <dsp:nvSpPr>
        <dsp:cNvPr id="0" name=""/>
        <dsp:cNvSpPr/>
      </dsp:nvSpPr>
      <dsp:spPr>
        <a:xfrm>
          <a:off x="8723" y="1821"/>
          <a:ext cx="2651203" cy="159072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Rozwijasz</a:t>
          </a:r>
          <a:r>
            <a:rPr lang="en-US" sz="2600" kern="1200"/>
            <a:t> </a:t>
          </a:r>
          <a:r>
            <a:rPr lang="pl-PL" sz="2600" kern="1200"/>
            <a:t>znajomość</a:t>
          </a:r>
          <a:r>
            <a:rPr lang="en-US" sz="2600" kern="1200"/>
            <a:t> </a:t>
          </a:r>
          <a:r>
            <a:rPr lang="en-US" sz="2600" kern="1200" err="1"/>
            <a:t>języka</a:t>
          </a:r>
          <a:r>
            <a:rPr lang="en-US" sz="2600" kern="1200"/>
            <a:t> </a:t>
          </a:r>
          <a:r>
            <a:rPr lang="en-US" sz="2600" kern="1200" err="1"/>
            <a:t>ogólnego</a:t>
          </a:r>
          <a:endParaRPr lang="en-US" sz="2600" kern="1200"/>
        </a:p>
      </dsp:txBody>
      <dsp:txXfrm>
        <a:off x="55314" y="48412"/>
        <a:ext cx="2558021" cy="1497540"/>
      </dsp:txXfrm>
    </dsp:sp>
    <dsp:sp modelId="{F3E58402-6720-47A6-82C3-E1088AAD22CA}">
      <dsp:nvSpPr>
        <dsp:cNvPr id="0" name=""/>
        <dsp:cNvSpPr/>
      </dsp:nvSpPr>
      <dsp:spPr>
        <a:xfrm>
          <a:off x="2893232" y="468433"/>
          <a:ext cx="562055" cy="657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893232" y="599933"/>
        <a:ext cx="393439" cy="394498"/>
      </dsp:txXfrm>
    </dsp:sp>
    <dsp:sp modelId="{BA2D9D29-A75C-48E8-BFAE-8F4093BD1233}">
      <dsp:nvSpPr>
        <dsp:cNvPr id="0" name=""/>
        <dsp:cNvSpPr/>
      </dsp:nvSpPr>
      <dsp:spPr>
        <a:xfrm>
          <a:off x="3720408" y="1821"/>
          <a:ext cx="2651203" cy="159072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Poznajesz</a:t>
          </a:r>
          <a:r>
            <a:rPr lang="en-US" sz="2600" b="1" kern="1200"/>
            <a:t> </a:t>
          </a:r>
          <a:r>
            <a:rPr lang="en-US" sz="2600" b="0" kern="1200" err="1"/>
            <a:t>język</a:t>
          </a:r>
          <a:r>
            <a:rPr lang="en-US" sz="2600" b="0" kern="1200"/>
            <a:t> </a:t>
          </a:r>
          <a:r>
            <a:rPr lang="en-US" sz="2600" b="0" kern="1200" err="1"/>
            <a:t>specjalistyczny</a:t>
          </a:r>
          <a:r>
            <a:rPr lang="en-US" sz="2600" b="0" kern="1200"/>
            <a:t> </a:t>
          </a:r>
          <a:r>
            <a:rPr lang="en-US" sz="2600" b="0" kern="1200" err="1"/>
            <a:t>ze</a:t>
          </a:r>
          <a:r>
            <a:rPr lang="en-US" sz="2600" b="0" kern="1200"/>
            <a:t> </a:t>
          </a:r>
          <a:r>
            <a:rPr lang="en-US" sz="2600" b="0" kern="1200" err="1"/>
            <a:t>swojej</a:t>
          </a:r>
          <a:r>
            <a:rPr lang="en-US" sz="2600" b="0" kern="1200"/>
            <a:t> </a:t>
          </a:r>
          <a:r>
            <a:rPr lang="en-US" sz="2600" b="0" kern="1200" err="1"/>
            <a:t>dziedziny</a:t>
          </a:r>
          <a:endParaRPr lang="en-US" sz="2600" b="0" kern="1200"/>
        </a:p>
      </dsp:txBody>
      <dsp:txXfrm>
        <a:off x="3766999" y="48412"/>
        <a:ext cx="2558021" cy="1497540"/>
      </dsp:txXfrm>
    </dsp:sp>
    <dsp:sp modelId="{B47E59BC-82B1-4B75-9595-EE6A5DBF299C}">
      <dsp:nvSpPr>
        <dsp:cNvPr id="0" name=""/>
        <dsp:cNvSpPr/>
      </dsp:nvSpPr>
      <dsp:spPr>
        <a:xfrm rot="5400000">
          <a:off x="4764982" y="1778128"/>
          <a:ext cx="562055" cy="657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4848761" y="1825849"/>
        <a:ext cx="394498" cy="393439"/>
      </dsp:txXfrm>
    </dsp:sp>
    <dsp:sp modelId="{6C7F864A-0FB9-4B73-AD09-36FAEFA88751}">
      <dsp:nvSpPr>
        <dsp:cNvPr id="0" name=""/>
        <dsp:cNvSpPr/>
      </dsp:nvSpPr>
      <dsp:spPr>
        <a:xfrm>
          <a:off x="3720408" y="2653025"/>
          <a:ext cx="2651203" cy="159072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err="1"/>
            <a:t>Uczysz</a:t>
          </a:r>
          <a:r>
            <a:rPr lang="en-US" sz="2600" b="0" kern="1200"/>
            <a:t> </a:t>
          </a:r>
          <a:r>
            <a:rPr lang="en-US" sz="2600" b="0" kern="1200" err="1"/>
            <a:t>się</a:t>
          </a:r>
          <a:r>
            <a:rPr lang="en-US" sz="2600" b="0" kern="1200"/>
            <a:t> pr</a:t>
          </a:r>
          <a:r>
            <a:rPr lang="pl-PL" sz="2600" b="0" kern="1200" err="1"/>
            <a:t>zekazywać</a:t>
          </a:r>
          <a:r>
            <a:rPr lang="pl-PL" sz="2600" b="0" kern="1200"/>
            <a:t> wiedzę</a:t>
          </a:r>
          <a:r>
            <a:rPr lang="en-US" sz="2600" b="0" kern="1200"/>
            <a:t> </a:t>
          </a:r>
        </a:p>
      </dsp:txBody>
      <dsp:txXfrm>
        <a:off x="3766999" y="2699616"/>
        <a:ext cx="2558021" cy="1497540"/>
      </dsp:txXfrm>
    </dsp:sp>
    <dsp:sp modelId="{AE71EA16-5D0E-4746-BD73-16D12AE6ED8A}">
      <dsp:nvSpPr>
        <dsp:cNvPr id="0" name=""/>
        <dsp:cNvSpPr/>
      </dsp:nvSpPr>
      <dsp:spPr>
        <a:xfrm rot="10800000">
          <a:off x="2925047" y="3119637"/>
          <a:ext cx="562055" cy="657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093663" y="3251137"/>
        <a:ext cx="393439" cy="394498"/>
      </dsp:txXfrm>
    </dsp:sp>
    <dsp:sp modelId="{90A378DC-2D83-4B57-90B4-C366293A3D9A}">
      <dsp:nvSpPr>
        <dsp:cNvPr id="0" name=""/>
        <dsp:cNvSpPr/>
      </dsp:nvSpPr>
      <dsp:spPr>
        <a:xfrm>
          <a:off x="8723" y="2653025"/>
          <a:ext cx="2651203" cy="159072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Zwiększasz swoje szanse na rynku pracy</a:t>
          </a:r>
          <a:endParaRPr lang="en-US" sz="2600" kern="1200"/>
        </a:p>
      </dsp:txBody>
      <dsp:txXfrm>
        <a:off x="55314" y="2699616"/>
        <a:ext cx="2558021" cy="1497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A7FB-3B20-4A90-86A6-741505DC487D}">
      <dsp:nvSpPr>
        <dsp:cNvPr id="0" name=""/>
        <dsp:cNvSpPr/>
      </dsp:nvSpPr>
      <dsp:spPr>
        <a:xfrm>
          <a:off x="0" y="44433"/>
          <a:ext cx="10415337" cy="551655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Dostępne dla wszystkich zainteresowanych studentów</a:t>
          </a:r>
          <a:r>
            <a:rPr lang="pl-PL" sz="2300" b="1" kern="1200">
              <a:latin typeface="Calibri Light"/>
            </a:rPr>
            <a:t>:</a:t>
          </a:r>
          <a:endParaRPr lang="en-US" sz="2300" kern="1200"/>
        </a:p>
      </dsp:txBody>
      <dsp:txXfrm>
        <a:off x="26930" y="71363"/>
        <a:ext cx="10361477" cy="497795"/>
      </dsp:txXfrm>
    </dsp:sp>
    <dsp:sp modelId="{5F0C36A9-C702-4604-89B2-BBA0BF43CE33}">
      <dsp:nvSpPr>
        <dsp:cNvPr id="0" name=""/>
        <dsp:cNvSpPr/>
      </dsp:nvSpPr>
      <dsp:spPr>
        <a:xfrm>
          <a:off x="0" y="662328"/>
          <a:ext cx="10415337" cy="551655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z wolnymi żetonami</a:t>
          </a:r>
          <a:endParaRPr lang="en-US" sz="2300" kern="1200"/>
        </a:p>
      </dsp:txBody>
      <dsp:txXfrm>
        <a:off x="26930" y="689258"/>
        <a:ext cx="10361477" cy="497795"/>
      </dsp:txXfrm>
    </dsp:sp>
    <dsp:sp modelId="{8E7327E3-76BF-4CB9-A146-746ED57FD467}">
      <dsp:nvSpPr>
        <dsp:cNvPr id="0" name=""/>
        <dsp:cNvSpPr/>
      </dsp:nvSpPr>
      <dsp:spPr>
        <a:xfrm>
          <a:off x="0" y="1280223"/>
          <a:ext cx="10415337" cy="551655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II i III stopnia w ramach obowiązującego lektoratu</a:t>
          </a:r>
          <a:r>
            <a:rPr lang="pl-PL" sz="2300" b="1" kern="1200">
              <a:latin typeface="Calibri Light"/>
            </a:rPr>
            <a:t> </a:t>
          </a:r>
          <a:endParaRPr lang="en-US" sz="2300" kern="1200"/>
        </a:p>
      </dsp:txBody>
      <dsp:txXfrm>
        <a:off x="26930" y="1307153"/>
        <a:ext cx="10361477" cy="497795"/>
      </dsp:txXfrm>
    </dsp:sp>
    <dsp:sp modelId="{C7E8BC1C-A82E-40B1-BA55-914CBD3D670E}">
      <dsp:nvSpPr>
        <dsp:cNvPr id="0" name=""/>
        <dsp:cNvSpPr/>
      </dsp:nvSpPr>
      <dsp:spPr>
        <a:xfrm>
          <a:off x="0" y="1898118"/>
          <a:ext cx="10415337" cy="551655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lub odpłatnie w cenie 230 zł za 30 godzin nauki</a:t>
          </a:r>
          <a:endParaRPr lang="en-US" sz="2300" kern="1200"/>
        </a:p>
      </dsp:txBody>
      <dsp:txXfrm>
        <a:off x="26930" y="1925048"/>
        <a:ext cx="10361477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68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24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57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40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209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83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803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41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38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55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15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53FA-B080-4DFE-8571-90B52B3F6525}" type="datetimeFigureOut">
              <a:rPr lang="pl-PL" smtClean="0"/>
              <a:t>17.09.2021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F0BB-B820-4D17-8BB0-42702C526E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jcj.uj.edu.p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cj.uj.edu.pl/ksztalcenie/kurs-online" TargetMode="External"/><Relationship Id="rId2" Type="http://schemas.openxmlformats.org/officeDocument/2006/relationships/hyperlink" Target="http://&#160;https:/jcj.uj.edu.pl/testy-plasujac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90807"/>
          </a:xfrm>
        </p:spPr>
        <p:txBody>
          <a:bodyPr>
            <a:normAutofit/>
          </a:bodyPr>
          <a:lstStyle/>
          <a:p>
            <a:br>
              <a:rPr lang="pl-PL" b="1">
                <a:cs typeface="Calibri Light"/>
              </a:rPr>
            </a:br>
            <a:br>
              <a:rPr lang="pl-PL" b="1">
                <a:cs typeface="Calibri Light"/>
              </a:rPr>
            </a:br>
            <a:r>
              <a:rPr lang="pl-PL" b="1">
                <a:solidFill>
                  <a:schemeClr val="accent5">
                    <a:lumMod val="50000"/>
                  </a:schemeClr>
                </a:solidFill>
                <a:cs typeface="Calibri Light"/>
              </a:rPr>
              <a:t>J</a:t>
            </a:r>
            <a:r>
              <a:rPr lang="pl-PL" sz="5400" b="1">
                <a:solidFill>
                  <a:schemeClr val="accent5">
                    <a:lumMod val="50000"/>
                  </a:schemeClr>
                </a:solidFill>
                <a:cs typeface="Calibri Light"/>
              </a:rPr>
              <a:t>agiellońskie Centrum Językowe</a:t>
            </a:r>
            <a:endParaRPr lang="pl-PL" sz="54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39019" y="4852868"/>
            <a:ext cx="9144000" cy="1281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b="1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>
                <a:solidFill>
                  <a:schemeClr val="accent5">
                    <a:lumMod val="50000"/>
                  </a:schemeClr>
                </a:solidFill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www.jcj.uj.edu.pl</a:t>
            </a:r>
            <a:endParaRPr lang="pl-PL" sz="160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>
                <a:solidFill>
                  <a:schemeClr val="accent5">
                    <a:lumMod val="50000"/>
                  </a:schemeClr>
                </a:solidFill>
                <a:cs typeface="Calibri" panose="020F0502020204030204"/>
              </a:rPr>
              <a:t>Kraków, ul. Ingardena 3</a:t>
            </a:r>
            <a:endParaRPr lang="pl-PL" sz="160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8FC31BF-DA00-491D-A4D5-FF0DB280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26" y="1494052"/>
            <a:ext cx="2106530" cy="1279887"/>
          </a:xfrm>
          <a:prstGeom prst="rect">
            <a:avLst/>
          </a:prstGeom>
        </p:spPr>
      </p:pic>
      <p:pic>
        <p:nvPicPr>
          <p:cNvPr id="5" name="Obraz 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6CE2B51-1266-41EC-8237-7EFCD6332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37" y="995363"/>
            <a:ext cx="2476500" cy="1819275"/>
          </a:xfrm>
          <a:prstGeom prst="rect">
            <a:avLst/>
          </a:prstGeom>
        </p:spPr>
      </p:pic>
      <p:pic>
        <p:nvPicPr>
          <p:cNvPr id="6" name="Obraz 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8D3447E-C901-49E4-92D1-8401EF209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905" y="1713390"/>
            <a:ext cx="1740345" cy="7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95605"/>
            <a:ext cx="10515600" cy="1325563"/>
          </a:xfrm>
        </p:spPr>
        <p:txBody>
          <a:bodyPr/>
          <a:lstStyle/>
          <a:p>
            <a:pPr algn="ctr"/>
            <a:r>
              <a:rPr lang="pl-PL" b="1">
                <a:solidFill>
                  <a:schemeClr val="accent5">
                    <a:lumMod val="50000"/>
                  </a:schemeClr>
                </a:solidFill>
                <a:cs typeface="Calibri Light"/>
              </a:rPr>
              <a:t>Lektoraty w JCJ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38489"/>
              </p:ext>
            </p:extLst>
          </p:nvPr>
        </p:nvGraphicFramePr>
        <p:xfrm>
          <a:off x="1039495" y="1895008"/>
          <a:ext cx="9948545" cy="4249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177">
                <a:tc>
                  <a:txBody>
                    <a:bodyPr/>
                    <a:lstStyle/>
                    <a:p>
                      <a:endParaRPr lang="pl-PL">
                        <a:solidFill>
                          <a:srgbClr val="0070C0"/>
                        </a:solidFill>
                      </a:endParaRPr>
                    </a:p>
                  </a:txBody>
                  <a:tcPr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angielski</a:t>
                      </a:r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>
                        <a:solidFill>
                          <a:srgbClr val="0070C0"/>
                        </a:solidFill>
                      </a:endParaRPr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włoski</a:t>
                      </a:r>
                    </a:p>
                  </a:txBody>
                  <a:tcPr marT="90000" marB="9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170">
                <a:tc>
                  <a:txBody>
                    <a:bodyPr/>
                    <a:lstStyle/>
                    <a:p>
                      <a:endParaRPr lang="pl-PL">
                        <a:solidFill>
                          <a:srgbClr val="0070C0"/>
                        </a:solidFill>
                      </a:endParaRPr>
                    </a:p>
                  </a:txBody>
                  <a:tcPr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niemiecki</a:t>
                      </a:r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>
                        <a:solidFill>
                          <a:srgbClr val="0070C0"/>
                        </a:solidFill>
                      </a:endParaRPr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łaciński</a:t>
                      </a:r>
                    </a:p>
                  </a:txBody>
                  <a:tcPr marT="90000" marB="9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17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hiszpański</a:t>
                      </a:r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/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rosyjski</a:t>
                      </a:r>
                    </a:p>
                  </a:txBody>
                  <a:tcPr marT="90000" marB="9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7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francuski</a:t>
                      </a:r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/>
                    </a:p>
                  </a:txBody>
                  <a:tcPr marT="90000" marB="90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litewski</a:t>
                      </a:r>
                    </a:p>
                  </a:txBody>
                  <a:tcPr marT="90000" marB="9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52" y="2061202"/>
            <a:ext cx="1318676" cy="7430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96" y="3105434"/>
            <a:ext cx="1318677" cy="7430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1" y="4144989"/>
            <a:ext cx="1318677" cy="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1" y="5168493"/>
            <a:ext cx="1318677" cy="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2" y="2061202"/>
            <a:ext cx="1301172" cy="72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2" y="4168065"/>
            <a:ext cx="1301172" cy="7199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2" y="5168493"/>
            <a:ext cx="1301172" cy="7199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Znalezione obrazy dla zapytania wilczy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2" y="3119126"/>
            <a:ext cx="1301172" cy="734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0" y="6410403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>
              <a:solidFill>
                <a:srgbClr val="0033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8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/>
          <a:lstStyle/>
          <a:p>
            <a:pPr algn="ctr"/>
            <a:endParaRPr lang="pl-PL">
              <a:solidFill>
                <a:srgbClr val="003399"/>
              </a:solidFill>
              <a:cs typeface="Calibri Ligh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20" y="3948994"/>
            <a:ext cx="9418320" cy="6553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200" b="1">
                <a:solidFill>
                  <a:schemeClr val="accent5">
                    <a:lumMod val="50000"/>
                  </a:schemeClr>
                </a:solidFill>
              </a:rPr>
              <a:t>B2 </a:t>
            </a:r>
            <a:r>
              <a:rPr lang="pl-PL" b="1">
                <a:solidFill>
                  <a:schemeClr val="accent5">
                    <a:lumMod val="50000"/>
                  </a:schemeClr>
                </a:solidFill>
              </a:rPr>
              <a:t>minimalny poziom wymagany po ukończeniu I stopnia</a:t>
            </a:r>
            <a:endParaRPr lang="pl-PL" b="1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>
                <a:solidFill>
                  <a:schemeClr val="accent5">
                    <a:lumMod val="50000"/>
                  </a:schemeClr>
                </a:solidFill>
              </a:rPr>
              <a:t>B2+ minimalny poziom wymagany dla jedn. mgr i II stopnia</a:t>
            </a:r>
            <a:endParaRPr lang="pl-PL" b="1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60120" y="1602034"/>
            <a:ext cx="807720" cy="69342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/>
              <a:t>A1</a:t>
            </a:r>
          </a:p>
        </p:txBody>
      </p:sp>
      <p:sp>
        <p:nvSpPr>
          <p:cNvPr id="8" name="Prostokąt 7"/>
          <p:cNvSpPr/>
          <p:nvPr/>
        </p:nvSpPr>
        <p:spPr>
          <a:xfrm>
            <a:off x="960120" y="2348794"/>
            <a:ext cx="807720" cy="69342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/>
              <a:t>A2</a:t>
            </a:r>
          </a:p>
        </p:txBody>
      </p:sp>
      <p:sp>
        <p:nvSpPr>
          <p:cNvPr id="9" name="Prostokąt 8"/>
          <p:cNvSpPr/>
          <p:nvPr/>
        </p:nvSpPr>
        <p:spPr>
          <a:xfrm>
            <a:off x="975360" y="3202234"/>
            <a:ext cx="807720" cy="69342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/>
              <a:t>B1</a:t>
            </a:r>
          </a:p>
        </p:txBody>
      </p:sp>
      <p:sp>
        <p:nvSpPr>
          <p:cNvPr id="10" name="Prostokąt 9"/>
          <p:cNvSpPr/>
          <p:nvPr/>
        </p:nvSpPr>
        <p:spPr>
          <a:xfrm>
            <a:off x="975360" y="3948994"/>
            <a:ext cx="807720" cy="69342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/>
              <a:t>B2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975360" y="4832914"/>
            <a:ext cx="807720" cy="6934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/>
              <a:t>C1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975360" y="5610154"/>
            <a:ext cx="807720" cy="6934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/>
              <a:t>C2</a:t>
            </a:r>
          </a:p>
        </p:txBody>
      </p:sp>
      <p:cxnSp>
        <p:nvCxnSpPr>
          <p:cNvPr id="14" name="Łącznik prostoliniowy 13"/>
          <p:cNvCxnSpPr>
            <a:cxnSpLocks/>
          </p:cNvCxnSpPr>
          <p:nvPr/>
        </p:nvCxnSpPr>
        <p:spPr>
          <a:xfrm flipV="1">
            <a:off x="1923803" y="4972781"/>
            <a:ext cx="9292837" cy="7266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1795732" y="3943962"/>
            <a:ext cx="9448800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0" y="6410403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>
              <a:solidFill>
                <a:srgbClr val="0033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8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49358-56AB-427A-A7BC-B67DEFBA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365125"/>
            <a:ext cx="10803147" cy="1339940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  <a:cs typeface="Calibri Light"/>
              </a:rPr>
              <a:t>Przed lektoratem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FD5214-6352-4705-8C6B-3FB1634A3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1" y="1609965"/>
            <a:ext cx="11119448" cy="45669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Sprawdź, na którym roku lektorat rozpoczyna się na Twoim kierunku (na większości kierunków na II roku)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pl-PL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Wypełnij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test plasujący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na stronie JCJ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 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https://jcj.uj.edu.pl/testy-plasujace</a:t>
            </a:r>
            <a:endParaRPr lang="pl-PL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pl-PL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Jeżeli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 Twój wynik testu wskazuje na 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poziom niższy, niż B2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i/lub chcesz się nauczyć więcej możesz: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 marL="1028700" lvl="1" indent="-342900">
              <a:buFont typeface="Wingdings,Sans-Serif" panose="020B0604020202020204" pitchFamily="34" charset="0"/>
              <a:buChar char="Ø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zapisać się na 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kurs ogólnodostępny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(sekretariat JCJ)</a:t>
            </a:r>
            <a:endParaRPr lang="en-US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endParaRPr lang="pl-PL" dirty="0">
              <a:ea typeface="+mn-lt"/>
              <a:cs typeface="+mn-lt"/>
            </a:endParaRPr>
          </a:p>
          <a:p>
            <a:pPr marL="1028700" lvl="1" indent="-342900">
              <a:buFont typeface="Wingdings,Sans-Serif" panose="020B0604020202020204" pitchFamily="34" charset="0"/>
              <a:buChar char="Ø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zrealizować bezpłatnie 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interaktywny kurs 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na poziomie B1-B2 na platformie 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Krakus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https://jcj.uj.edu.pl/ksztalcenie/kurs-online</a:t>
            </a:r>
            <a:endParaRPr lang="pl-PL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 marL="1028700" lvl="1" indent="-342900">
              <a:buFont typeface="Wingdings,Sans-Serif" panose="020B0604020202020204" pitchFamily="34" charset="0"/>
              <a:buChar char="Ø"/>
            </a:pPr>
            <a:endParaRPr lang="pl-PL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Zapisz się na lektorat w rejestracji USOS </a:t>
            </a:r>
          </a:p>
          <a:p>
            <a:pPr marL="1028700" lvl="1" indent="-342900">
              <a:buFont typeface="Wingdings,Sans-Serif" panose="020B0604020202020204" pitchFamily="34" charset="0"/>
              <a:buChar char="Ø"/>
            </a:pPr>
            <a:endParaRPr lang="pl-PL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endParaRPr lang="pl-PL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0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b="1">
                <a:solidFill>
                  <a:schemeClr val="accent1"/>
                </a:solidFill>
              </a:rPr>
            </a:br>
            <a:br>
              <a:rPr lang="en-US" b="1"/>
            </a:br>
            <a:r>
              <a:rPr lang="en-US" b="1" kern="120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Dlaczego</a:t>
            </a:r>
            <a:r>
              <a:rPr lang="en-US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lektorat</a:t>
            </a:r>
            <a:r>
              <a:rPr lang="en-US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53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Symbol zastępczy zawartości 2">
            <a:extLst>
              <a:ext uri="{FF2B5EF4-FFF2-40B4-BE49-F238E27FC236}">
                <a16:creationId xmlns:a16="http://schemas.microsoft.com/office/drawing/2014/main" id="{65EFC7B9-3C45-4EBA-9C6A-7D30BB9CB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87742"/>
              </p:ext>
            </p:extLst>
          </p:nvPr>
        </p:nvGraphicFramePr>
        <p:xfrm>
          <a:off x="4976030" y="963507"/>
          <a:ext cx="6380335" cy="424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3365766" y="5717715"/>
            <a:ext cx="7861204" cy="42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  <p:sp>
        <p:nvSpPr>
          <p:cNvPr id="4" name="AutoShape 2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id="{9B297675-ADB7-4D87-9833-46AEE70F4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295" y="1296456"/>
            <a:ext cx="2191304" cy="13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chemeClr val="accent5">
                    <a:lumMod val="50000"/>
                  </a:schemeClr>
                </a:solidFill>
              </a:rPr>
              <a:t>Certyfikaty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3367" y="1508167"/>
            <a:ext cx="7087153" cy="4079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/>
          </a:p>
          <a:p>
            <a:pPr marL="0" indent="0">
              <a:lnSpc>
                <a:spcPct val="120000"/>
              </a:lnSpc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Jeśli posiadasz </a:t>
            </a:r>
            <a:r>
              <a:rPr lang="pl-PL">
                <a:solidFill>
                  <a:schemeClr val="accent2"/>
                </a:solidFill>
              </a:rPr>
              <a:t>certyfikat</a:t>
            </a: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 językowy potwierdzający znajomość języka obcego na poziomie minimum        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accent2"/>
                </a:solidFill>
              </a:rPr>
              <a:t>C1 (na studiach I stopnia)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accent2"/>
                </a:solidFill>
              </a:rPr>
              <a:t>C2 (na studiach II stopnia i studiach jednolitych magisterskich)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możesz na jego podstawie zaliczyć lektorat.</a:t>
            </a:r>
          </a:p>
          <a:p>
            <a:pPr marL="0" indent="0">
              <a:buNone/>
            </a:pPr>
            <a:endParaRPr lang="pl-PL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Wykaz uznawanych certyfikatów określa </a:t>
            </a:r>
            <a:r>
              <a:rPr lang="pl-PL">
                <a:solidFill>
                  <a:schemeClr val="accent2"/>
                </a:solidFill>
              </a:rPr>
              <a:t>zarządzenie nr 112 Rektora UJ.</a:t>
            </a:r>
          </a:p>
        </p:txBody>
      </p:sp>
      <p:pic>
        <p:nvPicPr>
          <p:cNvPr id="1028" name="Picture 4" descr="Znalezione obrazy dla zapytania certyfikat j&amp;eogon;zykowy british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2" y="1112202"/>
            <a:ext cx="2638425" cy="3752851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ursy-jezykowe-za-granica.com.pl/wp-content/uploads/2015/02/certyfi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8" y="2294149"/>
            <a:ext cx="2702154" cy="3718560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toefl certific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6" y="2984962"/>
            <a:ext cx="3729141" cy="28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431228" y="5810037"/>
            <a:ext cx="1155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/>
              <a:t>https://www.google.pl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41040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rgbClr val="00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1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74699"/>
            <a:ext cx="10515600" cy="977901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solidFill>
                  <a:schemeClr val="accent5">
                    <a:lumMod val="50000"/>
                  </a:schemeClr>
                </a:solidFill>
              </a:rPr>
              <a:t>Kursy tematyczne </a:t>
            </a:r>
          </a:p>
        </p:txBody>
      </p:sp>
      <p:graphicFrame>
        <p:nvGraphicFramePr>
          <p:cNvPr id="10" name="Symbol zastępczy zawartości 2">
            <a:extLst>
              <a:ext uri="{FF2B5EF4-FFF2-40B4-BE49-F238E27FC236}">
                <a16:creationId xmlns:a16="http://schemas.microsoft.com/office/drawing/2014/main" id="{51CF6985-5742-4A7D-9A30-0B85269BC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11303"/>
              </p:ext>
            </p:extLst>
          </p:nvPr>
        </p:nvGraphicFramePr>
        <p:xfrm>
          <a:off x="938463" y="3621619"/>
          <a:ext cx="10415337" cy="249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28862" y="1834732"/>
            <a:ext cx="11634537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pl-PL" sz="2800">
                <a:solidFill>
                  <a:schemeClr val="accent5">
                    <a:lumMod val="50000"/>
                  </a:schemeClr>
                </a:solidFill>
              </a:rPr>
              <a:t>doskonalisz umiejętności językowe, poszerzasz słownictwo, przygotowujesz się do pracy w międzynarodowym środowisku</a:t>
            </a:r>
            <a:endParaRPr lang="pl-PL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pl-PL" sz="2800">
                <a:solidFill>
                  <a:schemeClr val="accent5">
                    <a:lumMod val="50000"/>
                  </a:schemeClr>
                </a:solidFill>
              </a:rPr>
              <a:t>poznajesz język specjalistyczny z zakresu nauk społecznych, humanistycznych i ścisłych</a:t>
            </a:r>
            <a:endParaRPr lang="pl-PL" sz="280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0" name="Obraz 4">
            <a:extLst>
              <a:ext uri="{FF2B5EF4-FFF2-40B4-BE49-F238E27FC236}">
                <a16:creationId xmlns:a16="http://schemas.microsoft.com/office/drawing/2014/main" id="{EE6C3BCA-9184-4CB7-BD2A-146B55DC2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928" y="317192"/>
            <a:ext cx="2513163" cy="15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1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240256"/>
            <a:ext cx="10515600" cy="1887523"/>
          </a:xfrm>
        </p:spPr>
        <p:txBody>
          <a:bodyPr>
            <a:normAutofit fontScale="90000"/>
          </a:bodyPr>
          <a:lstStyle/>
          <a:p>
            <a:pPr algn="ctr"/>
            <a:br>
              <a:rPr lang="pl-PL">
                <a:solidFill>
                  <a:srgbClr val="003399"/>
                </a:solidFill>
              </a:rPr>
            </a:br>
            <a:r>
              <a:rPr lang="pl-PL" b="1">
                <a:solidFill>
                  <a:schemeClr val="accent5">
                    <a:lumMod val="50000"/>
                  </a:schemeClr>
                </a:solidFill>
              </a:rPr>
              <a:t>Kursy ogólnodostępne</a:t>
            </a: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pl-PL">
                <a:solidFill>
                  <a:srgbClr val="003399"/>
                </a:solidFill>
              </a:rPr>
            </a:br>
            <a:br>
              <a:rPr lang="pl-PL">
                <a:solidFill>
                  <a:srgbClr val="003399"/>
                </a:solidFill>
              </a:rPr>
            </a:br>
            <a:endParaRPr lang="pl-PL">
              <a:solidFill>
                <a:srgbClr val="003399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" y="5406503"/>
            <a:ext cx="11811000" cy="649047"/>
          </a:xfrm>
        </p:spPr>
        <p:txBody>
          <a:bodyPr>
            <a:normAutofit/>
          </a:bodyPr>
          <a:lstStyle/>
          <a:p>
            <a:pPr algn="ctr"/>
            <a:r>
              <a:rPr lang="pl-PL" sz="3200">
                <a:solidFill>
                  <a:schemeClr val="accent5">
                    <a:lumMod val="50000"/>
                  </a:schemeClr>
                </a:solidFill>
              </a:rPr>
              <a:t>Oferujemy atrakcyjne ceny dla studentów UJ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53724" y="2165200"/>
            <a:ext cx="3164002" cy="2958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>
              <a:solidFill>
                <a:schemeClr val="accent5">
                  <a:lumMod val="50000"/>
                </a:schemeClr>
              </a:solidFill>
            </a:endParaRPr>
          </a:p>
          <a:p>
            <a:pPr marL="180000" indent="0">
              <a:buNone/>
            </a:pPr>
            <a:r>
              <a:rPr lang="pl-PL" sz="3000">
                <a:solidFill>
                  <a:schemeClr val="accent5">
                    <a:lumMod val="50000"/>
                  </a:schemeClr>
                </a:solidFill>
              </a:rPr>
              <a:t>angielski</a:t>
            </a:r>
          </a:p>
          <a:p>
            <a:pPr marL="180000" indent="0">
              <a:buNone/>
            </a:pPr>
            <a:r>
              <a:rPr lang="pl-PL" sz="3000">
                <a:solidFill>
                  <a:schemeClr val="accent5">
                    <a:lumMod val="50000"/>
                  </a:schemeClr>
                </a:solidFill>
              </a:rPr>
              <a:t>niemiecki</a:t>
            </a:r>
          </a:p>
          <a:p>
            <a:pPr marL="180000" indent="0">
              <a:buNone/>
            </a:pPr>
            <a:r>
              <a:rPr lang="pl-PL" sz="3000">
                <a:solidFill>
                  <a:schemeClr val="accent5">
                    <a:lumMod val="50000"/>
                  </a:schemeClr>
                </a:solidFill>
              </a:rPr>
              <a:t>hiszpański</a:t>
            </a:r>
          </a:p>
          <a:p>
            <a:pPr marL="180000" indent="0">
              <a:buNone/>
            </a:pPr>
            <a:r>
              <a:rPr lang="pl-PL" sz="3000">
                <a:solidFill>
                  <a:schemeClr val="accent5">
                    <a:lumMod val="50000"/>
                  </a:schemeClr>
                </a:solidFill>
              </a:rPr>
              <a:t>francuski</a:t>
            </a:r>
          </a:p>
          <a:p>
            <a:pPr marL="180000" indent="0">
              <a:buNone/>
            </a:pPr>
            <a:r>
              <a:rPr lang="pl-PL" sz="3000">
                <a:solidFill>
                  <a:schemeClr val="accent5">
                    <a:lumMod val="50000"/>
                  </a:schemeClr>
                </a:solidFill>
              </a:rPr>
              <a:t>włoski</a:t>
            </a:r>
          </a:p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8930640" y="2667000"/>
            <a:ext cx="2331720" cy="24567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9705" indent="0"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rosyjski</a:t>
            </a:r>
            <a:endParaRPr lang="pl-PL"/>
          </a:p>
          <a:p>
            <a:pPr marL="179705" indent="0"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norweski</a:t>
            </a:r>
            <a:endParaRPr lang="pl-PL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79705" indent="0"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japoński</a:t>
            </a:r>
            <a:endParaRPr lang="pl-PL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79705" indent="0"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litewski</a:t>
            </a:r>
            <a:endParaRPr lang="pl-PL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79705" indent="0">
              <a:buNone/>
            </a:pPr>
            <a:r>
              <a:rPr lang="pl-PL">
                <a:solidFill>
                  <a:schemeClr val="accent5">
                    <a:lumMod val="50000"/>
                  </a:schemeClr>
                </a:solidFill>
              </a:rPr>
              <a:t>esperanto</a:t>
            </a:r>
            <a:endParaRPr lang="pl-PL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79705" indent="0">
              <a:buNone/>
            </a:pPr>
            <a:endParaRPr lang="pl-PL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026" name="Picture 2" descr="Jagiello&amp;nacute;skie Centrum J&amp;eogon;zykowe UJ akredytowanym cz&amp;lstrok;onkiem mi&amp;eogon;dzynarodowej organizacji EAQ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65" y="2379453"/>
            <a:ext cx="3164002" cy="24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B52105B-E7EA-4649-A1D1-02CC40E2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9" y="475343"/>
            <a:ext cx="2743200" cy="16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154" y="2735469"/>
            <a:ext cx="7086727" cy="2592013"/>
          </a:xfrm>
        </p:spPr>
        <p:txBody>
          <a:bodyPr>
            <a:normAutofit/>
          </a:bodyPr>
          <a:lstStyle/>
          <a:p>
            <a:pPr algn="ctr"/>
            <a:endParaRPr lang="pl-PL" b="1" dirty="0">
              <a:solidFill>
                <a:srgbClr val="003399"/>
              </a:solidFill>
              <a:cs typeface="Calibri Ligh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410403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>
              <a:solidFill>
                <a:srgbClr val="003399"/>
              </a:solidFill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3274C7E-BFEE-4BD7-9412-2C9DA5D1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6" y="950706"/>
            <a:ext cx="11786556" cy="49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7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9</Slides>
  <Notes>0</Notes>
  <HiddenSlides>0</HiddenSlide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Motyw pakietu Office</vt:lpstr>
      <vt:lpstr>Motyw pakietu Office</vt:lpstr>
      <vt:lpstr>  Jagiellońskie Centrum Językowe</vt:lpstr>
      <vt:lpstr>Lektoraty w JCJ</vt:lpstr>
      <vt:lpstr>Prezentacja programu PowerPoint</vt:lpstr>
      <vt:lpstr>Przed lektoratem</vt:lpstr>
      <vt:lpstr>  Dlaczego lektorat?</vt:lpstr>
      <vt:lpstr>Certyfikaty</vt:lpstr>
      <vt:lpstr>Kursy tematyczne </vt:lpstr>
      <vt:lpstr> Kursy ogólnodostępne  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45</cp:revision>
  <dcterms:created xsi:type="dcterms:W3CDTF">2021-09-13T13:39:04Z</dcterms:created>
  <dcterms:modified xsi:type="dcterms:W3CDTF">2021-09-17T08:25:28Z</dcterms:modified>
</cp:coreProperties>
</file>